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9"/>
  </p:notesMasterIdLst>
  <p:sldIdLst>
    <p:sldId id="257" r:id="rId2"/>
    <p:sldId id="542" r:id="rId3"/>
    <p:sldId id="543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395" r:id="rId14"/>
    <p:sldId id="396" r:id="rId15"/>
    <p:sldId id="539" r:id="rId16"/>
    <p:sldId id="540" r:id="rId17"/>
    <p:sldId id="541" r:id="rId18"/>
    <p:sldId id="553" r:id="rId19"/>
    <p:sldId id="554" r:id="rId20"/>
    <p:sldId id="555" r:id="rId21"/>
    <p:sldId id="558" r:id="rId22"/>
    <p:sldId id="559" r:id="rId23"/>
    <p:sldId id="560" r:id="rId24"/>
    <p:sldId id="556" r:id="rId25"/>
    <p:sldId id="557" r:id="rId26"/>
    <p:sldId id="561" r:id="rId27"/>
    <p:sldId id="27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395"/>
            <p14:sldId id="396"/>
            <p14:sldId id="539"/>
            <p14:sldId id="540"/>
            <p14:sldId id="541"/>
            <p14:sldId id="553"/>
            <p14:sldId id="554"/>
            <p14:sldId id="555"/>
            <p14:sldId id="558"/>
            <p14:sldId id="559"/>
            <p14:sldId id="560"/>
            <p14:sldId id="556"/>
            <p14:sldId id="557"/>
            <p14:sldId id="56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69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1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1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17A87-B39B-C5E5-AA74-6275F718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80"/>
            <a:ext cx="12192000" cy="65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6A3AB-1F23-CDFB-8BE2-49230BFB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2" y="737436"/>
            <a:ext cx="11969997" cy="538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38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2768F-5DB1-D626-E9A1-E010FD70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" y="419898"/>
            <a:ext cx="11284131" cy="60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8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0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4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306435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2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0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1AEA8-4476-06CE-CC47-AB8651DE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2" y="1260688"/>
            <a:ext cx="11923356" cy="4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9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E0B59-4E26-FD69-5A8D-B4281B95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8" y="1332657"/>
            <a:ext cx="11921485" cy="41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4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13BC6-DB0B-88A9-CFC2-114ABA00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" y="1270489"/>
            <a:ext cx="12148793" cy="43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12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AEF59-107D-29B3-38F9-76EA9E23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28" y="40263"/>
            <a:ext cx="9205344" cy="6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7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E5F67-1B65-7E9B-60F0-D93D3F01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53" y="53566"/>
            <a:ext cx="7544095" cy="67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47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A520A-6284-C2E3-9B64-C09C11AB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" y="840022"/>
            <a:ext cx="12047724" cy="51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4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A6DBF-5081-FDCD-547D-7D9FDC04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" y="1605857"/>
            <a:ext cx="12106087" cy="36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16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4E373-D4AF-2B06-290E-D44E5215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" y="1194364"/>
            <a:ext cx="12082450" cy="44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22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67D37-BADB-DCC7-5512-A549557A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589" y="1217200"/>
            <a:ext cx="4316823" cy="44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58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3DBC6-A01D-752F-B85B-A5F9AAC9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21" y="1689409"/>
            <a:ext cx="436663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251E77-8EB3-6797-0D85-32BB3D4F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84" y="613166"/>
            <a:ext cx="9823031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1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59A28-26B2-CF7E-5226-4DD762C6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66"/>
            <a:ext cx="12192000" cy="65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9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7BC79-9B16-6BD2-30F5-3D281DF0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512" y="0"/>
            <a:ext cx="4834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1D593-ADAD-3A15-1324-326C987A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030" y="0"/>
            <a:ext cx="7963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7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8A99B-D9A7-404A-9D34-1E084484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47"/>
            <a:ext cx="12192000" cy="62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1F5CF-00C9-73CC-DE5A-D6D453F4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86"/>
            <a:ext cx="12192000" cy="642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19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8077</TotalTime>
  <Words>139</Words>
  <Application>Microsoft Office PowerPoint</Application>
  <PresentationFormat>Widescreen</PresentationFormat>
  <Paragraphs>30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1</cp:revision>
  <dcterms:created xsi:type="dcterms:W3CDTF">2024-06-30T01:37:58Z</dcterms:created>
  <dcterms:modified xsi:type="dcterms:W3CDTF">2024-11-22T14:45:19Z</dcterms:modified>
</cp:coreProperties>
</file>